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hoe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hthoe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hthoe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hoe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hthoe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geronde rechthoe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geronde rechthoe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hoe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hthoe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hoe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hthoe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hthoe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geronde rechthoe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geronde rechthoe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hthoe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hoe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hoe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hthoe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hthoe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hthoe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16ADFD-2DEC-4E83-ABD0-D7EA21F1C55A}" type="datetimeFigureOut">
              <a:rPr lang="nl-NL" smtClean="0"/>
              <a:t>18-3-2016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811B892-55A5-4220-8C93-14B8EB01514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kids.nl/Evolutietheorie" TargetMode="External"/><Relationship Id="rId2" Type="http://schemas.openxmlformats.org/officeDocument/2006/relationships/hyperlink" Target="https://www.youtube.com/watch?v=7ANeMGkCc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ologielessen.nl/evolutie/natuurlijke-selecti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De evolutietheorie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VMBO – 2 kader </a:t>
            </a:r>
          </a:p>
          <a:p>
            <a:r>
              <a:rPr lang="nl-NL" dirty="0" smtClean="0"/>
              <a:t>Thema: Erfelijkheid en Evolutie</a:t>
            </a:r>
          </a:p>
          <a:p>
            <a:r>
              <a:rPr lang="nl-NL" dirty="0" smtClean="0"/>
              <a:t>Basisstof </a:t>
            </a:r>
            <a:r>
              <a:rPr lang="nl-NL" dirty="0" smtClean="0"/>
              <a:t>4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Evolutie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Ontwikkeling van het leven</a:t>
            </a:r>
          </a:p>
          <a:p>
            <a:r>
              <a:rPr lang="nl-NL" dirty="0" smtClean="0"/>
              <a:t>Evolutietheorie en </a:t>
            </a:r>
          </a:p>
          <a:p>
            <a:pPr>
              <a:buNone/>
            </a:pPr>
            <a:r>
              <a:rPr lang="nl-NL" dirty="0" smtClean="0"/>
              <a:t> </a:t>
            </a:r>
            <a:r>
              <a:rPr lang="nl-NL" dirty="0" smtClean="0"/>
              <a:t>  Charles Darwin</a:t>
            </a:r>
            <a:endParaRPr lang="nl-NL" b="1" dirty="0" smtClean="0"/>
          </a:p>
          <a:p>
            <a:endParaRPr lang="nl-NL" dirty="0"/>
          </a:p>
        </p:txBody>
      </p:sp>
      <p:pic>
        <p:nvPicPr>
          <p:cNvPr id="4" name="Afbeelding 3" descr="Evolut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5796136" cy="220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 descr="Charles_Darwin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420888"/>
            <a:ext cx="2746461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Natuurlijke selectie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‘’Sterkste’’ eigenschappen worden doorgegeven</a:t>
            </a:r>
          </a:p>
          <a:p>
            <a:r>
              <a:rPr lang="nl-NL" dirty="0" smtClean="0"/>
              <a:t>Verandering</a:t>
            </a:r>
          </a:p>
          <a:p>
            <a:endParaRPr lang="nl-NL" dirty="0" smtClean="0"/>
          </a:p>
        </p:txBody>
      </p:sp>
      <p:pic>
        <p:nvPicPr>
          <p:cNvPr id="4" name="Afbeelding 3" descr="survival-of-the-fittest-bob-christop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4316701" cy="250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nl-NL" dirty="0" smtClean="0"/>
              <a:t>Isolatie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5112"/>
          </a:xfrm>
        </p:spPr>
        <p:txBody>
          <a:bodyPr/>
          <a:lstStyle/>
          <a:p>
            <a:r>
              <a:rPr lang="nl-NL" dirty="0" smtClean="0"/>
              <a:t>Organismen passen zich aan</a:t>
            </a:r>
          </a:p>
          <a:p>
            <a:r>
              <a:rPr lang="nl-NL" dirty="0" smtClean="0"/>
              <a:t>Nieuwe soorten</a:t>
            </a:r>
          </a:p>
          <a:p>
            <a:endParaRPr lang="nl-NL" dirty="0"/>
          </a:p>
        </p:txBody>
      </p:sp>
      <p:pic>
        <p:nvPicPr>
          <p:cNvPr id="4" name="Afbeelding 3" descr="Slide025.jpg"/>
          <p:cNvPicPr>
            <a:picLocks noChangeAspect="1"/>
          </p:cNvPicPr>
          <p:nvPr/>
        </p:nvPicPr>
        <p:blipFill>
          <a:blip r:embed="rId2" cstate="print"/>
          <a:srcRect t="5892" r="37951"/>
          <a:stretch>
            <a:fillRect/>
          </a:stretch>
        </p:blipFill>
        <p:spPr>
          <a:xfrm>
            <a:off x="5652120" y="2204864"/>
            <a:ext cx="3136926" cy="411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 descr="slide_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501008"/>
            <a:ext cx="3960440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Filmpjes en websites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Evolutietheorie</a:t>
            </a:r>
            <a:endParaRPr lang="nl-NL" dirty="0" smtClean="0"/>
          </a:p>
          <a:p>
            <a:pPr>
              <a:buNone/>
            </a:pPr>
            <a:r>
              <a:rPr lang="nl-NL" u="sng" dirty="0" smtClean="0">
                <a:hlinkClick r:id="rId2"/>
              </a:rPr>
              <a:t>https://www.youtube.com/watch?v=7ANeMGkCcOk</a:t>
            </a:r>
            <a:endParaRPr lang="nl-NL" dirty="0" smtClean="0"/>
          </a:p>
          <a:p>
            <a:pPr>
              <a:buNone/>
            </a:pPr>
            <a:r>
              <a:rPr lang="nl-NL" dirty="0" smtClean="0"/>
              <a:t> </a:t>
            </a:r>
          </a:p>
          <a:p>
            <a:r>
              <a:rPr lang="nl-NL" dirty="0" smtClean="0"/>
              <a:t>Website met informatie over de evolutietheorie:</a:t>
            </a:r>
          </a:p>
          <a:p>
            <a:pPr>
              <a:buNone/>
            </a:pPr>
            <a:r>
              <a:rPr lang="nl-NL" u="sng" dirty="0" smtClean="0">
                <a:hlinkClick r:id="rId3"/>
              </a:rPr>
              <a:t>http://wikikids.nl/Evolutietheorie</a:t>
            </a:r>
            <a:r>
              <a:rPr lang="nl-NL" dirty="0" smtClean="0"/>
              <a:t> 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Darwin</a:t>
            </a:r>
            <a:r>
              <a:rPr lang="nl-NL" dirty="0" smtClean="0"/>
              <a:t>, natuurlijke selectie en de evolutie</a:t>
            </a:r>
          </a:p>
          <a:p>
            <a:pPr>
              <a:buNone/>
            </a:pPr>
            <a:r>
              <a:rPr lang="nl-NL" u="sng" dirty="0" smtClean="0">
                <a:hlinkClick r:id="rId4"/>
              </a:rPr>
              <a:t>http://www.biologielessen.nl/evolutie/natuurlijke-selectie</a:t>
            </a:r>
            <a:r>
              <a:rPr lang="nl-NL" dirty="0" smtClean="0"/>
              <a:t> </a:t>
            </a:r>
          </a:p>
          <a:p>
            <a:endParaRPr lang="nl-NL" dirty="0"/>
          </a:p>
        </p:txBody>
      </p:sp>
    </p:spTree>
  </p:cSld>
  <p:clrMapOvr>
    <a:masterClrMapping/>
  </p:clrMapOvr>
  <p:transition spd="slow">
    <p:fade thruBlk="1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</TotalTime>
  <Words>46</Words>
  <Application>Microsoft Office PowerPoint</Application>
  <PresentationFormat>Diavoorstelling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Urban</vt:lpstr>
      <vt:lpstr>De evolutietheorie</vt:lpstr>
      <vt:lpstr>Evolutie</vt:lpstr>
      <vt:lpstr>Natuurlijke selectie</vt:lpstr>
      <vt:lpstr>Isolatie</vt:lpstr>
      <vt:lpstr>Filmpjes en websites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evolutietheorie</dc:title>
  <dc:creator>RUMEYSA UYAR</dc:creator>
  <cp:lastModifiedBy>RUMEYSA UYAR</cp:lastModifiedBy>
  <cp:revision>3</cp:revision>
  <dcterms:created xsi:type="dcterms:W3CDTF">2016-03-18T21:10:35Z</dcterms:created>
  <dcterms:modified xsi:type="dcterms:W3CDTF">2016-03-18T21:22:43Z</dcterms:modified>
</cp:coreProperties>
</file>